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091247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417"/>
    <p:restoredTop sz="94643"/>
  </p:normalViewPr>
  <p:slideViewPr>
    <p:cSldViewPr snapToGrid="0" snapToObjects="1">
      <p:cViewPr>
        <p:scale>
          <a:sx n="125" d="100"/>
          <a:sy n="125" d="100"/>
        </p:scale>
        <p:origin x="137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tableStyles" Target="tableStyles.xml" /><Relationship Id="rId5" Type="http://schemas.openxmlformats.org/officeDocument/2006/relationships/theme" Target="theme/theme1.xml" /><Relationship Id="rId4" Type="http://schemas.openxmlformats.org/officeDocument/2006/relationships/viewProps" Target="viewProps.xml" 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4060" y="1122363"/>
            <a:ext cx="8184356" cy="2387600"/>
          </a:xfrm>
        </p:spPr>
        <p:txBody>
          <a:bodyPr anchor="b"/>
          <a:lstStyle>
            <a:lvl1pPr algn="ctr">
              <a:defRPr sz="53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4060" y="3602038"/>
            <a:ext cx="8184356" cy="1655762"/>
          </a:xfrm>
        </p:spPr>
        <p:txBody>
          <a:bodyPr/>
          <a:lstStyle>
            <a:lvl1pPr marL="0" indent="0" algn="ctr">
              <a:buNone/>
              <a:defRPr sz="2148"/>
            </a:lvl1pPr>
            <a:lvl2pPr marL="409240" indent="0" algn="ctr">
              <a:buNone/>
              <a:defRPr sz="1790"/>
            </a:lvl2pPr>
            <a:lvl3pPr marL="818479" indent="0" algn="ctr">
              <a:buNone/>
              <a:defRPr sz="1611"/>
            </a:lvl3pPr>
            <a:lvl4pPr marL="1227719" indent="0" algn="ctr">
              <a:buNone/>
              <a:defRPr sz="1432"/>
            </a:lvl4pPr>
            <a:lvl5pPr marL="1636959" indent="0" algn="ctr">
              <a:buNone/>
              <a:defRPr sz="1432"/>
            </a:lvl5pPr>
            <a:lvl6pPr marL="2046199" indent="0" algn="ctr">
              <a:buNone/>
              <a:defRPr sz="1432"/>
            </a:lvl6pPr>
            <a:lvl7pPr marL="2455438" indent="0" algn="ctr">
              <a:buNone/>
              <a:defRPr sz="1432"/>
            </a:lvl7pPr>
            <a:lvl8pPr marL="2864678" indent="0" algn="ctr">
              <a:buNone/>
              <a:defRPr sz="1432"/>
            </a:lvl8pPr>
            <a:lvl9pPr marL="3273918" indent="0" algn="ctr">
              <a:buNone/>
              <a:defRPr sz="143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6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557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9240" y="365125"/>
            <a:ext cx="235300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0233" y="365125"/>
            <a:ext cx="6922601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5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95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549" y="1709739"/>
            <a:ext cx="9412010" cy="2852737"/>
          </a:xfrm>
        </p:spPr>
        <p:txBody>
          <a:bodyPr anchor="b"/>
          <a:lstStyle>
            <a:lvl1pPr>
              <a:defRPr sz="53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4549" y="4589464"/>
            <a:ext cx="9412010" cy="1500187"/>
          </a:xfrm>
        </p:spPr>
        <p:txBody>
          <a:bodyPr/>
          <a:lstStyle>
            <a:lvl1pPr marL="0" indent="0">
              <a:buNone/>
              <a:defRPr sz="2148">
                <a:solidFill>
                  <a:schemeClr val="tx1">
                    <a:tint val="75000"/>
                  </a:schemeClr>
                </a:solidFill>
              </a:defRPr>
            </a:lvl1pPr>
            <a:lvl2pPr marL="409240" indent="0">
              <a:buNone/>
              <a:defRPr sz="1790">
                <a:solidFill>
                  <a:schemeClr val="tx1">
                    <a:tint val="75000"/>
                  </a:schemeClr>
                </a:solidFill>
              </a:defRPr>
            </a:lvl2pPr>
            <a:lvl3pPr marL="818479" indent="0">
              <a:buNone/>
              <a:defRPr sz="1611">
                <a:solidFill>
                  <a:schemeClr val="tx1">
                    <a:tint val="75000"/>
                  </a:schemeClr>
                </a:solidFill>
              </a:defRPr>
            </a:lvl3pPr>
            <a:lvl4pPr marL="1227719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4pPr>
            <a:lvl5pPr marL="1636959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5pPr>
            <a:lvl6pPr marL="2046199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6pPr>
            <a:lvl7pPr marL="2455438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7pPr>
            <a:lvl8pPr marL="2864678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8pPr>
            <a:lvl9pPr marL="3273918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3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0233" y="1825625"/>
            <a:ext cx="463780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24440" y="1825625"/>
            <a:ext cx="463780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75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654" y="365126"/>
            <a:ext cx="94120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1654" y="1681163"/>
            <a:ext cx="4616488" cy="823912"/>
          </a:xfrm>
        </p:spPr>
        <p:txBody>
          <a:bodyPr anchor="b"/>
          <a:lstStyle>
            <a:lvl1pPr marL="0" indent="0">
              <a:buNone/>
              <a:defRPr sz="2148" b="1"/>
            </a:lvl1pPr>
            <a:lvl2pPr marL="409240" indent="0">
              <a:buNone/>
              <a:defRPr sz="1790" b="1"/>
            </a:lvl2pPr>
            <a:lvl3pPr marL="818479" indent="0">
              <a:buNone/>
              <a:defRPr sz="1611" b="1"/>
            </a:lvl3pPr>
            <a:lvl4pPr marL="1227719" indent="0">
              <a:buNone/>
              <a:defRPr sz="1432" b="1"/>
            </a:lvl4pPr>
            <a:lvl5pPr marL="1636959" indent="0">
              <a:buNone/>
              <a:defRPr sz="1432" b="1"/>
            </a:lvl5pPr>
            <a:lvl6pPr marL="2046199" indent="0">
              <a:buNone/>
              <a:defRPr sz="1432" b="1"/>
            </a:lvl6pPr>
            <a:lvl7pPr marL="2455438" indent="0">
              <a:buNone/>
              <a:defRPr sz="1432" b="1"/>
            </a:lvl7pPr>
            <a:lvl8pPr marL="2864678" indent="0">
              <a:buNone/>
              <a:defRPr sz="1432" b="1"/>
            </a:lvl8pPr>
            <a:lvl9pPr marL="3273918" indent="0">
              <a:buNone/>
              <a:defRPr sz="14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1654" y="2505075"/>
            <a:ext cx="46164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24441" y="1681163"/>
            <a:ext cx="4639223" cy="823912"/>
          </a:xfrm>
        </p:spPr>
        <p:txBody>
          <a:bodyPr anchor="b"/>
          <a:lstStyle>
            <a:lvl1pPr marL="0" indent="0">
              <a:buNone/>
              <a:defRPr sz="2148" b="1"/>
            </a:lvl1pPr>
            <a:lvl2pPr marL="409240" indent="0">
              <a:buNone/>
              <a:defRPr sz="1790" b="1"/>
            </a:lvl2pPr>
            <a:lvl3pPr marL="818479" indent="0">
              <a:buNone/>
              <a:defRPr sz="1611" b="1"/>
            </a:lvl3pPr>
            <a:lvl4pPr marL="1227719" indent="0">
              <a:buNone/>
              <a:defRPr sz="1432" b="1"/>
            </a:lvl4pPr>
            <a:lvl5pPr marL="1636959" indent="0">
              <a:buNone/>
              <a:defRPr sz="1432" b="1"/>
            </a:lvl5pPr>
            <a:lvl6pPr marL="2046199" indent="0">
              <a:buNone/>
              <a:defRPr sz="1432" b="1"/>
            </a:lvl6pPr>
            <a:lvl7pPr marL="2455438" indent="0">
              <a:buNone/>
              <a:defRPr sz="1432" b="1"/>
            </a:lvl7pPr>
            <a:lvl8pPr marL="2864678" indent="0">
              <a:buNone/>
              <a:defRPr sz="1432" b="1"/>
            </a:lvl8pPr>
            <a:lvl9pPr marL="3273918" indent="0">
              <a:buNone/>
              <a:defRPr sz="14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24441" y="2505075"/>
            <a:ext cx="463922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34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435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654" y="457200"/>
            <a:ext cx="3519557" cy="1600200"/>
          </a:xfrm>
        </p:spPr>
        <p:txBody>
          <a:bodyPr anchor="b"/>
          <a:lstStyle>
            <a:lvl1pPr>
              <a:defRPr sz="28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9223" y="987426"/>
            <a:ext cx="5524440" cy="4873625"/>
          </a:xfrm>
        </p:spPr>
        <p:txBody>
          <a:bodyPr/>
          <a:lstStyle>
            <a:lvl1pPr>
              <a:defRPr sz="2864"/>
            </a:lvl1pPr>
            <a:lvl2pPr>
              <a:defRPr sz="2506"/>
            </a:lvl2pPr>
            <a:lvl3pPr>
              <a:defRPr sz="2148"/>
            </a:lvl3pPr>
            <a:lvl4pPr>
              <a:defRPr sz="1790"/>
            </a:lvl4pPr>
            <a:lvl5pPr>
              <a:defRPr sz="1790"/>
            </a:lvl5pPr>
            <a:lvl6pPr>
              <a:defRPr sz="1790"/>
            </a:lvl6pPr>
            <a:lvl7pPr>
              <a:defRPr sz="1790"/>
            </a:lvl7pPr>
            <a:lvl8pPr>
              <a:defRPr sz="1790"/>
            </a:lvl8pPr>
            <a:lvl9pPr>
              <a:defRPr sz="179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1654" y="2057400"/>
            <a:ext cx="3519557" cy="3811588"/>
          </a:xfrm>
        </p:spPr>
        <p:txBody>
          <a:bodyPr/>
          <a:lstStyle>
            <a:lvl1pPr marL="0" indent="0">
              <a:buNone/>
              <a:defRPr sz="1432"/>
            </a:lvl1pPr>
            <a:lvl2pPr marL="409240" indent="0">
              <a:buNone/>
              <a:defRPr sz="1253"/>
            </a:lvl2pPr>
            <a:lvl3pPr marL="818479" indent="0">
              <a:buNone/>
              <a:defRPr sz="1074"/>
            </a:lvl3pPr>
            <a:lvl4pPr marL="1227719" indent="0">
              <a:buNone/>
              <a:defRPr sz="895"/>
            </a:lvl4pPr>
            <a:lvl5pPr marL="1636959" indent="0">
              <a:buNone/>
              <a:defRPr sz="895"/>
            </a:lvl5pPr>
            <a:lvl6pPr marL="2046199" indent="0">
              <a:buNone/>
              <a:defRPr sz="895"/>
            </a:lvl6pPr>
            <a:lvl7pPr marL="2455438" indent="0">
              <a:buNone/>
              <a:defRPr sz="895"/>
            </a:lvl7pPr>
            <a:lvl8pPr marL="2864678" indent="0">
              <a:buNone/>
              <a:defRPr sz="895"/>
            </a:lvl8pPr>
            <a:lvl9pPr marL="3273918" indent="0">
              <a:buNone/>
              <a:defRPr sz="8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942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654" y="457200"/>
            <a:ext cx="3519557" cy="1600200"/>
          </a:xfrm>
        </p:spPr>
        <p:txBody>
          <a:bodyPr anchor="b"/>
          <a:lstStyle>
            <a:lvl1pPr>
              <a:defRPr sz="28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39223" y="987426"/>
            <a:ext cx="5524440" cy="4873625"/>
          </a:xfrm>
        </p:spPr>
        <p:txBody>
          <a:bodyPr anchor="t"/>
          <a:lstStyle>
            <a:lvl1pPr marL="0" indent="0">
              <a:buNone/>
              <a:defRPr sz="2864"/>
            </a:lvl1pPr>
            <a:lvl2pPr marL="409240" indent="0">
              <a:buNone/>
              <a:defRPr sz="2506"/>
            </a:lvl2pPr>
            <a:lvl3pPr marL="818479" indent="0">
              <a:buNone/>
              <a:defRPr sz="2148"/>
            </a:lvl3pPr>
            <a:lvl4pPr marL="1227719" indent="0">
              <a:buNone/>
              <a:defRPr sz="1790"/>
            </a:lvl4pPr>
            <a:lvl5pPr marL="1636959" indent="0">
              <a:buNone/>
              <a:defRPr sz="1790"/>
            </a:lvl5pPr>
            <a:lvl6pPr marL="2046199" indent="0">
              <a:buNone/>
              <a:defRPr sz="1790"/>
            </a:lvl6pPr>
            <a:lvl7pPr marL="2455438" indent="0">
              <a:buNone/>
              <a:defRPr sz="1790"/>
            </a:lvl7pPr>
            <a:lvl8pPr marL="2864678" indent="0">
              <a:buNone/>
              <a:defRPr sz="1790"/>
            </a:lvl8pPr>
            <a:lvl9pPr marL="3273918" indent="0">
              <a:buNone/>
              <a:defRPr sz="179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1654" y="2057400"/>
            <a:ext cx="3519557" cy="3811588"/>
          </a:xfrm>
        </p:spPr>
        <p:txBody>
          <a:bodyPr/>
          <a:lstStyle>
            <a:lvl1pPr marL="0" indent="0">
              <a:buNone/>
              <a:defRPr sz="1432"/>
            </a:lvl1pPr>
            <a:lvl2pPr marL="409240" indent="0">
              <a:buNone/>
              <a:defRPr sz="1253"/>
            </a:lvl2pPr>
            <a:lvl3pPr marL="818479" indent="0">
              <a:buNone/>
              <a:defRPr sz="1074"/>
            </a:lvl3pPr>
            <a:lvl4pPr marL="1227719" indent="0">
              <a:buNone/>
              <a:defRPr sz="895"/>
            </a:lvl4pPr>
            <a:lvl5pPr marL="1636959" indent="0">
              <a:buNone/>
              <a:defRPr sz="895"/>
            </a:lvl5pPr>
            <a:lvl6pPr marL="2046199" indent="0">
              <a:buNone/>
              <a:defRPr sz="895"/>
            </a:lvl6pPr>
            <a:lvl7pPr marL="2455438" indent="0">
              <a:buNone/>
              <a:defRPr sz="895"/>
            </a:lvl7pPr>
            <a:lvl8pPr marL="2864678" indent="0">
              <a:buNone/>
              <a:defRPr sz="895"/>
            </a:lvl8pPr>
            <a:lvl9pPr marL="3273918" indent="0">
              <a:buNone/>
              <a:defRPr sz="8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66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0233" y="365126"/>
            <a:ext cx="94120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0233" y="1825625"/>
            <a:ext cx="94120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0233" y="6356351"/>
            <a:ext cx="2455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7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14758" y="6356351"/>
            <a:ext cx="36829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7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6935" y="6356351"/>
            <a:ext cx="2455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7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098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18479" rtl="0" eaLnBrk="1" latinLnBrk="0" hangingPunct="1">
        <a:lnSpc>
          <a:spcPct val="90000"/>
        </a:lnSpc>
        <a:spcBef>
          <a:spcPct val="0"/>
        </a:spcBef>
        <a:buNone/>
        <a:defRPr sz="39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4620" indent="-204620" algn="l" defTabSz="818479" rtl="0" eaLnBrk="1" latinLnBrk="0" hangingPunct="1">
        <a:lnSpc>
          <a:spcPct val="90000"/>
        </a:lnSpc>
        <a:spcBef>
          <a:spcPts val="895"/>
        </a:spcBef>
        <a:buFont typeface="Arial" panose="020B0604020202020204" pitchFamily="34" charset="0"/>
        <a:buChar char="•"/>
        <a:defRPr sz="2506" kern="1200">
          <a:solidFill>
            <a:schemeClr val="tx1"/>
          </a:solidFill>
          <a:latin typeface="+mn-lt"/>
          <a:ea typeface="+mn-ea"/>
          <a:cs typeface="+mn-cs"/>
        </a:defRPr>
      </a:lvl1pPr>
      <a:lvl2pPr marL="613860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2148" kern="1200">
          <a:solidFill>
            <a:schemeClr val="tx1"/>
          </a:solidFill>
          <a:latin typeface="+mn-lt"/>
          <a:ea typeface="+mn-ea"/>
          <a:cs typeface="+mn-cs"/>
        </a:defRPr>
      </a:lvl2pPr>
      <a:lvl3pPr marL="1023099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790" kern="1200">
          <a:solidFill>
            <a:schemeClr val="tx1"/>
          </a:solidFill>
          <a:latin typeface="+mn-lt"/>
          <a:ea typeface="+mn-ea"/>
          <a:cs typeface="+mn-cs"/>
        </a:defRPr>
      </a:lvl3pPr>
      <a:lvl4pPr marL="1432339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4pPr>
      <a:lvl5pPr marL="1841579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5pPr>
      <a:lvl6pPr marL="225081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6pPr>
      <a:lvl7pPr marL="266005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7pPr>
      <a:lvl8pPr marL="306929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8pPr>
      <a:lvl9pPr marL="347853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1pPr>
      <a:lvl2pPr marL="409240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2pPr>
      <a:lvl3pPr marL="81847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3pPr>
      <a:lvl4pPr marL="122771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4pPr>
      <a:lvl5pPr marL="163695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5pPr>
      <a:lvl6pPr marL="204619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6pPr>
      <a:lvl7pPr marL="2455438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7pPr>
      <a:lvl8pPr marL="2864678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8pPr>
      <a:lvl9pPr marL="3273918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 /><Relationship Id="rId13" Type="http://schemas.microsoft.com/office/2007/relationships/media" Target="../media/media7.mp4" /><Relationship Id="rId18" Type="http://schemas.openxmlformats.org/officeDocument/2006/relationships/image" Target="../media/image1.jpg" /><Relationship Id="rId26" Type="http://schemas.openxmlformats.org/officeDocument/2006/relationships/image" Target="../media/image9.png" /><Relationship Id="rId3" Type="http://schemas.microsoft.com/office/2007/relationships/media" Target="../media/media2.mp4" /><Relationship Id="rId21" Type="http://schemas.openxmlformats.org/officeDocument/2006/relationships/image" Target="../media/image4.png" /><Relationship Id="rId7" Type="http://schemas.microsoft.com/office/2007/relationships/media" Target="../media/media4.mp4" /><Relationship Id="rId12" Type="http://schemas.openxmlformats.org/officeDocument/2006/relationships/video" Target="../media/media6.mp4" /><Relationship Id="rId17" Type="http://schemas.openxmlformats.org/officeDocument/2006/relationships/slideLayout" Target="../slideLayouts/slideLayout1.xml" /><Relationship Id="rId25" Type="http://schemas.openxmlformats.org/officeDocument/2006/relationships/image" Target="../media/image8.png" /><Relationship Id="rId2" Type="http://schemas.openxmlformats.org/officeDocument/2006/relationships/video" Target="../media/media1.mp4" /><Relationship Id="rId16" Type="http://schemas.openxmlformats.org/officeDocument/2006/relationships/video" Target="../media/media8.mp4" /><Relationship Id="rId20" Type="http://schemas.openxmlformats.org/officeDocument/2006/relationships/image" Target="../media/image3.png" /><Relationship Id="rId1" Type="http://schemas.microsoft.com/office/2007/relationships/media" Target="../media/media1.mp4" /><Relationship Id="rId6" Type="http://schemas.openxmlformats.org/officeDocument/2006/relationships/video" Target="../media/media3.mp4" /><Relationship Id="rId11" Type="http://schemas.microsoft.com/office/2007/relationships/media" Target="../media/media6.mp4" /><Relationship Id="rId24" Type="http://schemas.openxmlformats.org/officeDocument/2006/relationships/image" Target="../media/image7.png" /><Relationship Id="rId5" Type="http://schemas.microsoft.com/office/2007/relationships/media" Target="../media/media3.mp4" /><Relationship Id="rId15" Type="http://schemas.microsoft.com/office/2007/relationships/media" Target="../media/media8.mp4" /><Relationship Id="rId23" Type="http://schemas.openxmlformats.org/officeDocument/2006/relationships/image" Target="../media/image6.png" /><Relationship Id="rId10" Type="http://schemas.openxmlformats.org/officeDocument/2006/relationships/video" Target="../media/media5.mp4" /><Relationship Id="rId19" Type="http://schemas.openxmlformats.org/officeDocument/2006/relationships/image" Target="../media/image2.png" /><Relationship Id="rId4" Type="http://schemas.openxmlformats.org/officeDocument/2006/relationships/video" Target="../media/media2.mp4" /><Relationship Id="rId9" Type="http://schemas.microsoft.com/office/2007/relationships/media" Target="../media/media5.mp4" /><Relationship Id="rId14" Type="http://schemas.openxmlformats.org/officeDocument/2006/relationships/video" Target="../media/media7.mp4" /><Relationship Id="rId22" Type="http://schemas.openxmlformats.org/officeDocument/2006/relationships/image" Target="../media/image5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678074" y="917369"/>
            <a:ext cx="6730096" cy="5047572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 rot="16200000">
            <a:off x="214703" y="6447551"/>
            <a:ext cx="3143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grpSp>
        <p:nvGrpSpPr>
          <p:cNvPr id="34" name="Group 33"/>
          <p:cNvGrpSpPr/>
          <p:nvPr/>
        </p:nvGrpSpPr>
        <p:grpSpPr>
          <a:xfrm rot="16200000">
            <a:off x="3962766" y="1383660"/>
            <a:ext cx="6733715" cy="4118611"/>
            <a:chOff x="6165122" y="3691254"/>
            <a:chExt cx="5460821" cy="2938145"/>
          </a:xfrm>
        </p:grpSpPr>
        <p:pic>
          <p:nvPicPr>
            <p:cNvPr id="9" name="1 Calhol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 rotWithShape="1">
            <a:blip r:embed="rId19"/>
            <a:srcRect l="13670" t="15046" r="11347" b="6280"/>
            <a:stretch/>
          </p:blipFill>
          <p:spPr>
            <a:xfrm>
              <a:off x="10278395" y="3691254"/>
              <a:ext cx="1347548" cy="1468482"/>
            </a:xfrm>
            <a:prstGeom prst="rect">
              <a:avLst/>
            </a:prstGeom>
          </p:spPr>
        </p:pic>
        <p:pic>
          <p:nvPicPr>
            <p:cNvPr id="10" name="4 Cansub w thallus">
              <a:hlinkClick r:id="" action="ppaction://media"/>
            </p:cNvPr>
            <p:cNvPicPr>
              <a:picLocks noChangeAspect="1"/>
            </p:cNvPicPr>
            <p:nvPr>
              <a:vide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 rotWithShape="1">
            <a:blip r:embed="rId20"/>
            <a:srcRect l="23074" t="-74"/>
            <a:stretch/>
          </p:blipFill>
          <p:spPr>
            <a:xfrm>
              <a:off x="7541373" y="3708836"/>
              <a:ext cx="1368511" cy="1485773"/>
            </a:xfrm>
            <a:prstGeom prst="rect">
              <a:avLst/>
            </a:prstGeom>
          </p:spPr>
        </p:pic>
        <p:pic>
          <p:nvPicPr>
            <p:cNvPr id="11" name="7 Lecanora apothecia">
              <a:hlinkClick r:id="" action="ppaction://media"/>
            </p:cNvPr>
            <p:cNvPicPr>
              <a:picLocks noChangeAspect="1"/>
            </p:cNvPicPr>
            <p:nvPr>
              <a:videoFile r:link="rId6"/>
              <p:extLst>
                <p:ext uri="{DAA4B4D4-6D71-4841-9C94-3DE7FCFB9230}">
                  <p14:media xmlns:p14="http://schemas.microsoft.com/office/powerpoint/2010/main" r:embed="rId5"/>
                </p:ext>
              </p:extLst>
            </p:nvPr>
          </p:nvPicPr>
          <p:blipFill rotWithShape="1">
            <a:blip r:embed="rId21"/>
            <a:srcRect l="-212" t="10673" r="-200" b="2544"/>
            <a:stretch/>
          </p:blipFill>
          <p:spPr>
            <a:xfrm>
              <a:off x="10265495" y="5147025"/>
              <a:ext cx="1360446" cy="1478881"/>
            </a:xfrm>
            <a:prstGeom prst="rect">
              <a:avLst/>
            </a:prstGeom>
          </p:spPr>
        </p:pic>
        <p:pic>
          <p:nvPicPr>
            <p:cNvPr id="12" name="10 Phyads">
              <a:hlinkClick r:id="" action="ppaction://media"/>
            </p:cNvPr>
            <p:cNvPicPr>
              <a:picLocks noChangeAspect="1"/>
            </p:cNvPicPr>
            <p:nvPr>
              <a:videoFile r:link="rId8"/>
              <p:extLst>
                <p:ext uri="{DAA4B4D4-6D71-4841-9C94-3DE7FCFB9230}">
                  <p14:media xmlns:p14="http://schemas.microsoft.com/office/powerpoint/2010/main" r:embed="rId7"/>
                </p:ext>
              </p:extLst>
            </p:nvPr>
          </p:nvPicPr>
          <p:blipFill rotWithShape="1">
            <a:blip r:embed="rId22"/>
            <a:srcRect l="4692" t="758" r="25663" b="34135"/>
            <a:stretch/>
          </p:blipFill>
          <p:spPr>
            <a:xfrm>
              <a:off x="6224324" y="5172447"/>
              <a:ext cx="1318625" cy="1456951"/>
            </a:xfrm>
            <a:prstGeom prst="rect">
              <a:avLst/>
            </a:prstGeom>
          </p:spPr>
        </p:pic>
        <p:pic>
          <p:nvPicPr>
            <p:cNvPr id="13" name="14 Phyund">
              <a:hlinkClick r:id="" action="ppaction://media"/>
            </p:cNvPr>
            <p:cNvPicPr>
              <a:picLocks noChangeAspect="1"/>
            </p:cNvPicPr>
            <p:nvPr>
              <a:videoFile r:link="rId10"/>
              <p:extLst>
                <p:ext uri="{DAA4B4D4-6D71-4841-9C94-3DE7FCFB9230}">
                  <p14:media xmlns:p14="http://schemas.microsoft.com/office/powerpoint/2010/main" r:embed="rId9"/>
                </p:ext>
              </p:extLst>
            </p:nvPr>
          </p:nvPicPr>
          <p:blipFill>
            <a:blip r:embed="rId23"/>
            <a:stretch>
              <a:fillRect/>
            </a:stretch>
          </p:blipFill>
          <p:spPr>
            <a:xfrm>
              <a:off x="8899751" y="5159736"/>
              <a:ext cx="1447693" cy="1466169"/>
            </a:xfrm>
            <a:prstGeom prst="rect">
              <a:avLst/>
            </a:prstGeom>
          </p:spPr>
        </p:pic>
        <p:pic>
          <p:nvPicPr>
            <p:cNvPr id="14" name="16 Phymel">
              <a:hlinkClick r:id="" action="ppaction://media"/>
            </p:cNvPr>
            <p:cNvPicPr>
              <a:picLocks noChangeAspect="1"/>
            </p:cNvPicPr>
            <p:nvPr>
              <a:videoFile r:link="rId12"/>
              <p:extLst>
                <p:ext uri="{DAA4B4D4-6D71-4841-9C94-3DE7FCFB9230}">
                  <p14:media xmlns:p14="http://schemas.microsoft.com/office/powerpoint/2010/main" r:embed="rId11"/>
                </p:ext>
              </p:extLst>
            </p:nvPr>
          </p:nvPicPr>
          <p:blipFill rotWithShape="1">
            <a:blip r:embed="rId24"/>
            <a:srcRect l="25984" t="1" b="1402"/>
            <a:stretch/>
          </p:blipFill>
          <p:spPr>
            <a:xfrm>
              <a:off x="7544140" y="5168526"/>
              <a:ext cx="1355611" cy="1460873"/>
            </a:xfrm>
            <a:prstGeom prst="rect">
              <a:avLst/>
            </a:prstGeom>
          </p:spPr>
        </p:pic>
        <p:pic>
          <p:nvPicPr>
            <p:cNvPr id="15" name="19 Ringla apothecia + thallus">
              <a:hlinkClick r:id="" action="ppaction://media"/>
            </p:cNvPr>
            <p:cNvPicPr>
              <a:picLocks noChangeAspect="1"/>
            </p:cNvPicPr>
            <p:nvPr>
              <a:videoFile r:link="rId14"/>
              <p:extLst>
                <p:ext uri="{DAA4B4D4-6D71-4841-9C94-3DE7FCFB9230}">
                  <p14:media xmlns:p14="http://schemas.microsoft.com/office/powerpoint/2010/main" r:embed="rId13"/>
                </p:ext>
              </p:extLst>
            </p:nvPr>
          </p:nvPicPr>
          <p:blipFill>
            <a:blip r:embed="rId25"/>
            <a:stretch>
              <a:fillRect/>
            </a:stretch>
          </p:blipFill>
          <p:spPr>
            <a:xfrm>
              <a:off x="8909883" y="3700046"/>
              <a:ext cx="1437559" cy="1459690"/>
            </a:xfrm>
            <a:prstGeom prst="rect">
              <a:avLst/>
            </a:prstGeom>
          </p:spPr>
        </p:pic>
        <p:pic>
          <p:nvPicPr>
            <p:cNvPr id="19" name="25 Xanmon">
              <a:hlinkClick r:id="" action="ppaction://media"/>
            </p:cNvPr>
            <p:cNvPicPr>
              <a:picLocks noChangeAspect="1"/>
            </p:cNvPicPr>
            <p:nvPr>
              <a:videoFile r:link="rId16"/>
              <p:extLst>
                <p:ext uri="{DAA4B4D4-6D71-4841-9C94-3DE7FCFB9230}">
                  <p14:media xmlns:p14="http://schemas.microsoft.com/office/powerpoint/2010/main" r:embed="rId15"/>
                </p:ext>
              </p:extLst>
            </p:nvPr>
          </p:nvPicPr>
          <p:blipFill rotWithShape="1">
            <a:blip r:embed="rId26"/>
            <a:srcRect t="3935" r="3073" b="13982"/>
            <a:stretch/>
          </p:blipFill>
          <p:spPr>
            <a:xfrm>
              <a:off x="6224327" y="3730997"/>
              <a:ext cx="1331523" cy="145969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6165122" y="3717446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B</a:t>
              </a:r>
              <a:endParaRPr lang="en-US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567484" y="3723019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C</a:t>
              </a:r>
              <a:endParaRPr lang="en-US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906201" y="3699633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D</a:t>
              </a:r>
              <a:endParaRPr lang="en-US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0347442" y="3697007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E</a:t>
              </a:r>
              <a:endParaRPr lang="en-US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222115" y="5199937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F</a:t>
              </a:r>
              <a:endParaRPr lang="en-US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545331" y="5188372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G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06201" y="5170492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H</a:t>
              </a:r>
              <a:endParaRPr lang="en-US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0347442" y="5156803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I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2437274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80000">
                <p:cTn id="5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video>
              <p:cMediaNode vol="80000">
                <p:cTn id="6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</TotalTime>
  <Words>11</Words>
  <Application>Microsoft Office PowerPoint</Application>
  <PresentationFormat>Custom</PresentationFormat>
  <Paragraphs>11</Paragraphs>
  <Slides>1</Slides>
  <Notes>0</Notes>
  <HiddenSlides>0</HiddenSlides>
  <MMClips>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9</cp:revision>
  <cp:lastPrinted>2019-01-22T23:09:33Z</cp:lastPrinted>
  <dcterms:created xsi:type="dcterms:W3CDTF">2019-01-22T22:07:05Z</dcterms:created>
  <dcterms:modified xsi:type="dcterms:W3CDTF">2020-10-06T19:13:39Z</dcterms:modified>
</cp:coreProperties>
</file>

<file path=docProps/thumbnail.jpeg>
</file>